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24" y="16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79365"/>
              </p:ext>
            </p:extLst>
          </p:nvPr>
        </p:nvGraphicFramePr>
        <p:xfrm>
          <a:off x="72008" y="1064569"/>
          <a:ext cx="6741368" cy="5657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□（初回のみ）空うちを行っていない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ボンベがしっかりアダプターに入っていない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残量を確認していない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逆さに持っている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姿勢は正しいか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1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隙間なく、くわえられているか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ボンベをしっかり押し込めているか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噴射と吸入が同調できているか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薬剤が出ている間、息を吸い続けられているか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8A764"/>
          </a:solidFill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定量噴霧タイプ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オルベスコ・キュバール</a:t>
            </a: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7328" y="9633521"/>
            <a:ext cx="2618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　埼玉吸入療法ネットワーク　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137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133</cp:revision>
  <cp:lastPrinted>2013-05-28T09:10:05Z</cp:lastPrinted>
  <dcterms:created xsi:type="dcterms:W3CDTF">2013-05-27T07:05:12Z</dcterms:created>
  <dcterms:modified xsi:type="dcterms:W3CDTF">2018-01-14T13:56:11Z</dcterms:modified>
</cp:coreProperties>
</file>