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00FF"/>
    <a:srgbClr val="0000CC"/>
    <a:srgbClr val="FFCCFF"/>
    <a:srgbClr val="FFEBEB"/>
    <a:srgbClr val="FF66FF"/>
    <a:srgbClr val="FF6699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49424"/>
              </p:ext>
            </p:extLst>
          </p:nvPr>
        </p:nvGraphicFramePr>
        <p:xfrm>
          <a:off x="89756" y="1057679"/>
          <a:ext cx="6741368" cy="77202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6792"/>
                <a:gridCol w="5184576"/>
              </a:tblGrid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□薬剤トレーをスライドさせた状態で、吸入容器を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た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たいている。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□吸入容器を軽くたたいて、薬剤を下に集めていない。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63360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□姿勢が悪い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　　を端までしっかりとスライドさせていない。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□空気孔をふさいでいる。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□吸入口を奥までしっかりとくわえていない。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□体を起こしながら吸えていない。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□「スーッ」と大きく吸えていない。　　　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□息止めを行っていない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□吐いた息を吸入口に吹きかけている。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⑥もう一方の</a:t>
                      </a:r>
                      <a:endParaRPr kumimoji="1" lang="en-US" altLang="ja-JP" sz="17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7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吸入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　　を端までしっかりとスライドさせていない。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□空気孔をふさいでいる。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□吸入口を奥までしっかりとくわえていない。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□体を起こしながら吸えていない。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□「スーッ」と大きく吸えていない。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□息止めを行っていない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□吐いた息を吸入口に吹きかけている。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⑨繰り返し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□薬剤トレーを元の状態に戻していない。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□①～⑧を繰り返していない。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□添加物に乳糖が含まれているが、苦く感じる場合があります。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F00FF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イナビル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ピットフォール確認</a:t>
            </a: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2864768"/>
            <a:ext cx="360040" cy="27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5169024"/>
            <a:ext cx="389465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914699" y="9675331"/>
            <a:ext cx="2970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療法サポートネットワーク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v180114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134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70</cp:revision>
  <cp:lastPrinted>2017-02-17T04:38:47Z</cp:lastPrinted>
  <dcterms:created xsi:type="dcterms:W3CDTF">2013-05-27T07:05:12Z</dcterms:created>
  <dcterms:modified xsi:type="dcterms:W3CDTF">2018-11-05T07:24:56Z</dcterms:modified>
</cp:coreProperties>
</file>